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0" r:id="rId5"/>
    <p:sldId id="268" r:id="rId6"/>
    <p:sldId id="269" r:id="rId7"/>
    <p:sldId id="270" r:id="rId8"/>
    <p:sldId id="271" r:id="rId9"/>
    <p:sldId id="272" r:id="rId10"/>
    <p:sldId id="261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8C1D9-42C4-42B7-A53E-A4EE06718E2B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C5A79-1DA7-4012-B83C-3986662947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3.WAV"/><Relationship Id="rId5" Type="http://schemas.openxmlformats.org/officeDocument/2006/relationships/image" Target="../media/image3.png"/><Relationship Id="rId4" Type="http://schemas.microsoft.com/office/2007/relationships/media" Target="../media/media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WAV"/><Relationship Id="rId6" Type="http://schemas.openxmlformats.org/officeDocument/2006/relationships/image" Target="../media/image3.png"/><Relationship Id="rId5" Type="http://schemas.microsoft.com/office/2007/relationships/media" Target="../media/media2.WAV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6" Type="http://schemas.openxmlformats.org/officeDocument/2006/relationships/image" Target="../media/image3.png"/><Relationship Id="rId5" Type="http://schemas.microsoft.com/office/2007/relationships/media" Target="../media/media1.WAV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2.WAV"/><Relationship Id="rId6" Type="http://schemas.openxmlformats.org/officeDocument/2006/relationships/image" Target="../media/image3.png"/><Relationship Id="rId5" Type="http://schemas.microsoft.com/office/2007/relationships/media" Target="../media/media2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 t="3351" b="695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92480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100" b="1" dirty="0" smtClean="0"/>
              <a:t>Непрерывная </a:t>
            </a:r>
            <a:r>
              <a:rPr lang="ru-RU" sz="3100" b="1" dirty="0"/>
              <a:t>образовательная деятельность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 </a:t>
            </a:r>
            <a:r>
              <a:rPr lang="ru-RU" b="1" dirty="0"/>
              <a:t>«НАЙДЕМ ЦВЕТА ДЛЯ СВЕТОФОРА»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628800"/>
            <a:ext cx="7272808" cy="175260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11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Задачи:</a:t>
            </a:r>
            <a:r>
              <a:rPr lang="ru-RU" sz="1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11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Обобщить </a:t>
            </a:r>
            <a:r>
              <a:rPr lang="ru-RU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знания детей о правилах дорожного движения и пешеходов; понимать значение красного, зеленого, желтого сигналов светофора</a:t>
            </a:r>
            <a:r>
              <a:rPr lang="ru-RU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Развивать </a:t>
            </a:r>
            <a:r>
              <a:rPr lang="ru-RU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способность практически применять полученные знания на практике, с помощью игровых заданий. </a:t>
            </a:r>
            <a:r>
              <a:rPr lang="ru-RU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Развивать  </a:t>
            </a:r>
            <a:r>
              <a:rPr lang="ru-RU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речь детей. Развивать глазомер, мелкую моторику, чувство формы и </a:t>
            </a:r>
            <a:r>
              <a:rPr lang="ru-RU" sz="1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цвета</a:t>
            </a:r>
            <a:r>
              <a:rPr lang="ru-RU" sz="11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ru-RU" sz="1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Вызвать </a:t>
            </a:r>
            <a:r>
              <a:rPr lang="ru-RU" sz="1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положительные эмоции, воспитывать дружеские качества, умение взаимодействовать с партнером по игре.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по запросу светофор картинка для детей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 Светофор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627784" y="530120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3" cstate="print"/>
          <a:srcRect t="3351" b="695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4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7812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2 бибика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835696" y="515719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 t="3351" b="6959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3" cstate="print"/>
          <a:srcRect t="3351" b="6959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b="754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начало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244408" y="4627871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3" cstate="print"/>
          <a:srcRect t="3351" b="6959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348880"/>
            <a:ext cx="6400800" cy="1752600"/>
          </a:xfrm>
        </p:spPr>
        <p:txBody>
          <a:bodyPr/>
          <a:lstStyle/>
          <a:p>
            <a:r>
              <a:rPr lang="ru-RU" dirty="0" smtClean="0"/>
              <a:t>музыка</a:t>
            </a:r>
            <a:endParaRPr lang="ru-RU" dirty="0"/>
          </a:p>
        </p:txBody>
      </p:sp>
      <p:pic>
        <p:nvPicPr>
          <p:cNvPr id="9" name="Рисунок 8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0"/>
            <a:ext cx="7812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 бибика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555776" y="50131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 t="3351" b="6959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83090" y="332383"/>
            <a:ext cx="61726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</a:t>
            </a:r>
            <a:r>
              <a:rPr lang="ru-RU" sz="2800" b="1" i="1" dirty="0"/>
              <a:t>адание </a:t>
            </a:r>
            <a:r>
              <a:rPr lang="ru-RU" sz="2800" b="1" i="1" dirty="0" smtClean="0"/>
              <a:t>1.   </a:t>
            </a:r>
            <a:r>
              <a:rPr lang="ru-RU" sz="2800" b="1" i="1" dirty="0"/>
              <a:t>«Собери дорожный знак»</a:t>
            </a:r>
            <a:endParaRPr lang="ru-RU" sz="2800" dirty="0"/>
          </a:p>
          <a:p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19672" y="112474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Остановка автобус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97651" y="2036929"/>
            <a:ext cx="150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Пешеходный переход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540213" y="377070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больница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473214" y="4441600"/>
            <a:ext cx="1646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Велосипедная дорожка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540213" y="275945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Осторожно</a:t>
            </a:r>
          </a:p>
          <a:p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2967956" y="1339897"/>
            <a:ext cx="465115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3" action="ppaction://hlinksldjump" highlightClick="1"/>
          </p:cNvPr>
          <p:cNvSpPr/>
          <p:nvPr/>
        </p:nvSpPr>
        <p:spPr>
          <a:xfrm>
            <a:off x="2987824" y="2282316"/>
            <a:ext cx="432048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2987824" y="3082617"/>
            <a:ext cx="468053" cy="21602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2977376" y="3910161"/>
            <a:ext cx="488948" cy="22987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алее 13">
            <a:hlinkClick r:id="rId6" action="ppaction://hlinksldjump" highlightClick="1"/>
          </p:cNvPr>
          <p:cNvSpPr/>
          <p:nvPr/>
        </p:nvSpPr>
        <p:spPr>
          <a:xfrm>
            <a:off x="2969821" y="4603764"/>
            <a:ext cx="468053" cy="2259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алее 14">
            <a:hlinkClick r:id="rId7" action="ppaction://hlinksldjump" highlightClick="1"/>
          </p:cNvPr>
          <p:cNvSpPr/>
          <p:nvPr/>
        </p:nvSpPr>
        <p:spPr>
          <a:xfrm>
            <a:off x="6876256" y="6381328"/>
            <a:ext cx="108012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РАСПЕЧАТАТЬ\5.jpg"/>
          <p:cNvPicPr>
            <a:picLocks noChangeAspect="1" noChangeArrowheads="1"/>
          </p:cNvPicPr>
          <p:nvPr/>
        </p:nvPicPr>
        <p:blipFill rotWithShape="1">
          <a:blip r:embed="rId2" cstate="print"/>
          <a:srcRect l="11111" t="2520" r="10891" b="24816"/>
          <a:stretch/>
        </p:blipFill>
        <p:spPr bwMode="auto">
          <a:xfrm>
            <a:off x="3089563" y="1196752"/>
            <a:ext cx="3222625" cy="42484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397484" y="6472951"/>
            <a:ext cx="50405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3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РАСПЕЧАТАТЬ\3.jpg"/>
          <p:cNvPicPr>
            <a:picLocks noChangeAspect="1" noChangeArrowheads="1"/>
          </p:cNvPicPr>
          <p:nvPr/>
        </p:nvPicPr>
        <p:blipFill rotWithShape="1">
          <a:blip r:embed="rId2" cstate="print"/>
          <a:srcRect l="10698" t="10078" r="10845" b="34560"/>
          <a:stretch/>
        </p:blipFill>
        <p:spPr bwMode="auto">
          <a:xfrm>
            <a:off x="2915816" y="1182508"/>
            <a:ext cx="3435991" cy="411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553874" y="6523667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72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F:\БЕЗОПАСНОСТЬ\Правила дорожные детям знать положено\71.jpg"/>
          <p:cNvPicPr>
            <a:picLocks noChangeAspect="1" noChangeArrowheads="1"/>
          </p:cNvPicPr>
          <p:nvPr/>
        </p:nvPicPr>
        <p:blipFill rotWithShape="1">
          <a:blip r:embed="rId2" cstate="print"/>
          <a:srcRect l="7925" t="6802" r="9282" b="25043"/>
          <a:stretch/>
        </p:blipFill>
        <p:spPr bwMode="auto">
          <a:xfrm>
            <a:off x="3305964" y="1254138"/>
            <a:ext cx="3086927" cy="3831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532440" y="6525344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64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АСПЕЧАТАТЬ\1.jpg"/>
          <p:cNvPicPr>
            <a:picLocks noChangeAspect="1" noChangeArrowheads="1"/>
          </p:cNvPicPr>
          <p:nvPr/>
        </p:nvPicPr>
        <p:blipFill rotWithShape="1">
          <a:blip r:embed="rId2" cstate="print"/>
          <a:srcRect l="14264" t="2521" r="14416" b="24131"/>
          <a:stretch/>
        </p:blipFill>
        <p:spPr bwMode="auto">
          <a:xfrm>
            <a:off x="3419872" y="1556792"/>
            <a:ext cx="2879258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Управляющая кнопка: назад 3">
            <a:hlinkClick r:id="rId3" action="ppaction://hlinksldjump" highlightClick="1"/>
          </p:cNvPr>
          <p:cNvSpPr/>
          <p:nvPr/>
        </p:nvSpPr>
        <p:spPr>
          <a:xfrm>
            <a:off x="8532440" y="6525344"/>
            <a:ext cx="432048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39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БЕЗОПАСНОСТЬ\Правила дорожные детям знать положено\61.jpg"/>
          <p:cNvPicPr>
            <a:picLocks noChangeAspect="1" noChangeArrowheads="1"/>
          </p:cNvPicPr>
          <p:nvPr/>
        </p:nvPicPr>
        <p:blipFill rotWithShape="1">
          <a:blip r:embed="rId2" cstate="print"/>
          <a:srcRect l="6928" t="12201" r="8413" b="21395"/>
          <a:stretch/>
        </p:blipFill>
        <p:spPr bwMode="auto">
          <a:xfrm>
            <a:off x="3347864" y="1484784"/>
            <a:ext cx="3024336" cy="3778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8460432" y="6453336"/>
            <a:ext cx="504056" cy="21602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4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21</Words>
  <Application>Microsoft Office PowerPoint</Application>
  <PresentationFormat>Экран (4:3)</PresentationFormat>
  <Paragraphs>19</Paragraphs>
  <Slides>12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Непрерывная образовательная деятельность   «НАЙДЕМ ЦВЕТА ДЛЯ СВЕТОФОРА» </vt:lpstr>
      <vt:lpstr>  </vt:lpstr>
      <vt:lpstr>  </vt:lpstr>
      <vt:lpstr>  </vt:lpstr>
      <vt:lpstr>Слайд 5</vt:lpstr>
      <vt:lpstr>Слайд 6</vt:lpstr>
      <vt:lpstr>Слайд 7</vt:lpstr>
      <vt:lpstr>Слайд 8</vt:lpstr>
      <vt:lpstr>Слайд 9</vt:lpstr>
      <vt:lpstr>Слайд 10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Непосредственно образовательная деятельность   «НАЙДЕМ ЦВЕТА ДЛЯ СВЕТОФОРА»</dc:title>
  <dc:creator>123</dc:creator>
  <cp:lastModifiedBy>123</cp:lastModifiedBy>
  <cp:revision>46</cp:revision>
  <dcterms:created xsi:type="dcterms:W3CDTF">2020-01-16T15:27:25Z</dcterms:created>
  <dcterms:modified xsi:type="dcterms:W3CDTF">2020-02-12T14:14:25Z</dcterms:modified>
</cp:coreProperties>
</file>